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23" d="100"/>
          <a:sy n="123" d="100"/>
        </p:scale>
        <p:origin x="1459" y="91"/>
      </p:cViewPr>
      <p:guideLst/>
    </p:cSldViewPr>
  </p:slideViewPr>
  <p:notesTextViewPr>
    <p:cViewPr>
      <p:scale>
        <a:sx n="1" d="1"/>
        <a:sy n="1" d="1"/>
      </p:scale>
      <p:origin x="0" y="-235"/>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Pull up local WSL project in Explorer</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Ubuntu WSL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https://www.meetup.com/colorado-springs-sql-server-users-group/</a:t>
            </a:r>
          </a:p>
          <a:p>
            <a:endParaRPr lang="en-US" dirty="0"/>
          </a:p>
          <a:p>
            <a:r>
              <a:rPr lang="en-US" dirty="0"/>
              <a:t>Demo drag and drop from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9877</TotalTime>
  <Words>1046</Words>
  <Application>Microsoft Office PowerPoint</Application>
  <PresentationFormat>Widescreen</PresentationFormat>
  <Paragraphs>149</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573</cp:revision>
  <dcterms:created xsi:type="dcterms:W3CDTF">2024-06-22T09:42:13Z</dcterms:created>
  <dcterms:modified xsi:type="dcterms:W3CDTF">2025-03-16T16:05:06Z</dcterms:modified>
</cp:coreProperties>
</file>